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93660" y="172986"/>
            <a:ext cx="2556677" cy="68366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547225" y="944851"/>
            <a:ext cx="8178989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09 Aprile 2024 – ore 09.30 – Teatro dell’ I. C. Don Giustino Russolillo, plesso «Scamardella» Napoli</a:t>
            </a: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, </a:t>
            </a:r>
          </a:p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nell’ambito del progetto «</a:t>
            </a:r>
            <a:r>
              <a:rPr lang="it" sz="1200" b="1" i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La Giustizia adotta la Scuola</a:t>
            </a:r>
            <a:r>
              <a:rPr lang="it" sz="1200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» IV edizione  promosso e curato dalla Fondazione Vittorio Occorsio</a:t>
            </a:r>
            <a:endParaRPr sz="1200" dirty="0">
              <a:solidFill>
                <a:srgbClr val="7670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668883" y="2612707"/>
            <a:ext cx="193567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27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INDIRIZZI DI SALUTO</a:t>
            </a:r>
            <a:endParaRPr sz="1200" dirty="0"/>
          </a:p>
        </p:txBody>
      </p:sp>
      <p:sp>
        <p:nvSpPr>
          <p:cNvPr id="57" name="Google Shape;57;p13"/>
          <p:cNvSpPr txBox="1"/>
          <p:nvPr/>
        </p:nvSpPr>
        <p:spPr>
          <a:xfrm>
            <a:off x="2686948" y="3412926"/>
            <a:ext cx="37701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 b="1" dirty="0">
                <a:solidFill>
                  <a:srgbClr val="767070"/>
                </a:solidFill>
                <a:latin typeface="Montserrat"/>
                <a:ea typeface="Montserrat"/>
                <a:cs typeface="Montserrat"/>
                <a:sym typeface="Montserrat"/>
              </a:rPr>
              <a:t>DIALOGA CON GLI STUDENTI</a:t>
            </a:r>
            <a:endParaRPr sz="1200"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1159122" y="3660055"/>
            <a:ext cx="6721674" cy="1077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it-IT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Gen. B. Enrico Scandone</a:t>
            </a:r>
          </a:p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b="1" dirty="0">
                <a:solidFill>
                  <a:schemeClr val="dk1"/>
                </a:solidFill>
                <a:latin typeface="Montserrat"/>
                <a:sym typeface="Montserrat"/>
              </a:rPr>
              <a:t>Comandante Provinciale dei Carabinieri di Napoli</a:t>
            </a: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i="1" dirty="0">
              <a:solidFill>
                <a:srgbClr val="76707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659838" y="2921940"/>
            <a:ext cx="595376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DS </a:t>
            </a:r>
            <a:r>
              <a:rPr lang="it-IT" sz="1200" b="1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Mariaroberta</a:t>
            </a:r>
            <a:r>
              <a:rPr lang="it-IT" sz="12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Gregorini</a:t>
            </a:r>
            <a:endParaRPr sz="12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BEBE65C-13CA-DA4F-BFD1-DEA416670DB4}"/>
              </a:ext>
            </a:extLst>
          </p:cNvPr>
          <p:cNvSpPr txBox="1"/>
          <p:nvPr/>
        </p:nvSpPr>
        <p:spPr>
          <a:xfrm>
            <a:off x="-66175" y="1945318"/>
            <a:ext cx="927634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«I metodi di indagine scientifica dell’arma dei carabinieri </a:t>
            </a:r>
          </a:p>
          <a:p>
            <a:pPr marL="254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rgbClr val="811629"/>
                </a:solidFill>
                <a:latin typeface="Montserrat"/>
                <a:ea typeface="Montserrat"/>
                <a:cs typeface="Montserrat"/>
                <a:sym typeface="Montserrat"/>
              </a:rPr>
              <a:t>durante le stragi e gli attentati tra gli anni ‘70 e ‘80»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Presentazione su schermo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Angelita Califano</dc:creator>
  <cp:lastModifiedBy>Angelita Califano</cp:lastModifiedBy>
  <cp:revision>8</cp:revision>
  <dcterms:modified xsi:type="dcterms:W3CDTF">2024-04-03T13:11:15Z</dcterms:modified>
</cp:coreProperties>
</file>