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jpFH/qCUQpOVrromNBSZeQqcuM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512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customschemas.google.com/relationships/presentationmetadata" Target="meta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4" Type="http://schemas.openxmlformats.org/officeDocument/2006/relationships/font" Target="fonts/font1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3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1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93660" y="172986"/>
            <a:ext cx="2556677" cy="683664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"/>
          <p:cNvSpPr txBox="1"/>
          <p:nvPr/>
        </p:nvSpPr>
        <p:spPr>
          <a:xfrm>
            <a:off x="547225" y="944851"/>
            <a:ext cx="8178900" cy="738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54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" sz="1200" b="1">
                <a:solidFill>
                  <a:srgbClr val="811629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4 aprile</a:t>
            </a:r>
            <a:r>
              <a:rPr lang="it" sz="1200" b="1" i="0" u="none" strike="noStrike" cap="none">
                <a:solidFill>
                  <a:srgbClr val="811629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 2024 – ore 1</a:t>
            </a:r>
            <a:r>
              <a:rPr lang="it" sz="1200" b="1">
                <a:solidFill>
                  <a:srgbClr val="811629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1</a:t>
            </a:r>
            <a:r>
              <a:rPr lang="it" sz="1200" b="1" i="0" u="none" strike="noStrike" cap="none">
                <a:solidFill>
                  <a:srgbClr val="811629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 – </a:t>
            </a:r>
            <a:r>
              <a:rPr lang="it" sz="1200" b="1">
                <a:solidFill>
                  <a:srgbClr val="811629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presso i locali dell’ISTITUTO </a:t>
            </a:r>
            <a:r>
              <a:rPr lang="it" sz="1200" b="1" i="0" u="none" strike="noStrike" cap="none">
                <a:solidFill>
                  <a:srgbClr val="811629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it" sz="1200" b="0" i="0" u="none" strike="noStrike" cap="none">
                <a:solidFill>
                  <a:srgbClr val="767070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L’I.C. «</a:t>
            </a:r>
            <a:r>
              <a:rPr lang="it" sz="1200">
                <a:solidFill>
                  <a:srgbClr val="767070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Giovanni Pascoli</a:t>
            </a:r>
            <a:r>
              <a:rPr lang="it" sz="1200" b="0" i="0" u="none" strike="noStrike" cap="none">
                <a:solidFill>
                  <a:srgbClr val="767070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» di </a:t>
            </a:r>
            <a:r>
              <a:rPr lang="it" sz="1200">
                <a:solidFill>
                  <a:srgbClr val="767070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Cento</a:t>
            </a:r>
            <a:r>
              <a:rPr lang="it" sz="1200" b="0" i="0" u="none" strike="noStrike" cap="none">
                <a:solidFill>
                  <a:srgbClr val="767070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, nell’ambito del progetto «</a:t>
            </a:r>
            <a:r>
              <a:rPr lang="it" sz="1200" b="1" i="1" u="none" strike="noStrike" cap="none">
                <a:solidFill>
                  <a:srgbClr val="811629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La Giustizia adotta la Scuola</a:t>
            </a:r>
            <a:r>
              <a:rPr lang="it" sz="1200" b="0" i="0" u="none" strike="noStrike" cap="none">
                <a:solidFill>
                  <a:srgbClr val="767070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» IV edizione  promosso e curato dalla Fondazione Vittorio Occorsio</a:t>
            </a:r>
            <a:endParaRPr sz="1200" b="0" i="0" u="none" strike="noStrike" cap="none">
              <a:solidFill>
                <a:srgbClr val="767070"/>
              </a:solidFill>
              <a:highlight>
                <a:schemeClr val="lt1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3668883" y="2612707"/>
            <a:ext cx="1935671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" sz="1200" b="1" i="0" u="none" strike="noStrike" cap="none">
                <a:solidFill>
                  <a:srgbClr val="767070"/>
                </a:solidFill>
                <a:latin typeface="Montserrat"/>
                <a:ea typeface="Montserrat"/>
                <a:cs typeface="Montserrat"/>
                <a:sym typeface="Montserrat"/>
              </a:rPr>
              <a:t>INDIRIZZI DI SALUTO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3411902" y="3727965"/>
            <a:ext cx="3770100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" sz="1200" b="1" i="0" u="none" strike="noStrike" cap="none">
                <a:solidFill>
                  <a:srgbClr val="767070"/>
                </a:solidFill>
                <a:latin typeface="Montserrat"/>
                <a:ea typeface="Montserrat"/>
                <a:cs typeface="Montserrat"/>
                <a:sym typeface="Montserrat"/>
              </a:rPr>
              <a:t>DIALOGA CON GLI STUDENTI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211161" y="4085733"/>
            <a:ext cx="6721800" cy="75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t" b="1">
                <a:solidFill>
                  <a:schemeClr val="dk1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FRANCESCO CALECA</a:t>
            </a:r>
            <a:r>
              <a:rPr lang="it" sz="1400" b="1" i="0" u="none" strike="noStrike" cap="none">
                <a:solidFill>
                  <a:schemeClr val="dk1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it" i="1">
                <a:solidFill>
                  <a:srgbClr val="7F7F7F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Procuratore Aggiunto del Tribunale di Bologna</a:t>
            </a:r>
            <a:endParaRPr sz="1400" b="0" i="0" u="none" strike="noStrike" cap="none">
              <a:solidFill>
                <a:schemeClr val="dk1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1" u="none" strike="noStrike" cap="none">
              <a:solidFill>
                <a:srgbClr val="76707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9" name="Google Shape;59;p1"/>
          <p:cNvSpPr txBox="1"/>
          <p:nvPr/>
        </p:nvSpPr>
        <p:spPr>
          <a:xfrm>
            <a:off x="1211150" y="2921950"/>
            <a:ext cx="65658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it" sz="1300" b="1">
                <a:solidFill>
                  <a:schemeClr val="dk1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Dott.ssa Laura Riviello</a:t>
            </a:r>
            <a:r>
              <a:rPr lang="it" sz="1300" b="1" i="0" u="none" strike="noStrike" cap="none">
                <a:solidFill>
                  <a:schemeClr val="dk1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it" sz="1300" b="0" i="1" u="none" strike="noStrike" cap="none">
                <a:solidFill>
                  <a:srgbClr val="767070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dirigente scolastico I .C. </a:t>
            </a:r>
            <a:r>
              <a:rPr lang="it" sz="1300">
                <a:solidFill>
                  <a:srgbClr val="767070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Giovanni Pascoli» di Cento</a:t>
            </a:r>
            <a:r>
              <a:rPr lang="it" sz="1300" b="0" i="1" u="none" strike="noStrike" cap="none">
                <a:solidFill>
                  <a:srgbClr val="767070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300" b="0" i="0" u="none" strike="noStrike" cap="none">
              <a:solidFill>
                <a:schemeClr val="dk1"/>
              </a:solidFill>
              <a:highlight>
                <a:schemeClr val="lt1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15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"/>
          <p:cNvSpPr txBox="1"/>
          <p:nvPr/>
        </p:nvSpPr>
        <p:spPr>
          <a:xfrm>
            <a:off x="-1425" y="2070993"/>
            <a:ext cx="92763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54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it" sz="1600" b="1" i="0" u="none" strike="noStrike" cap="none">
                <a:solidFill>
                  <a:srgbClr val="811629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«</a:t>
            </a:r>
            <a:r>
              <a:rPr lang="it" sz="1600" b="1">
                <a:solidFill>
                  <a:srgbClr val="811629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Graziella Fava, vittima inconsapevole del Terrorismo</a:t>
            </a:r>
            <a:r>
              <a:rPr lang="it" sz="1600" b="1" i="0" u="none" strike="noStrike" cap="none">
                <a:solidFill>
                  <a:srgbClr val="811629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>
              <a:highlight>
                <a:schemeClr val="lt1"/>
              </a:highlight>
            </a:endParaRPr>
          </a:p>
          <a:p>
            <a:pPr marL="254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it" sz="1600" b="1">
                <a:solidFill>
                  <a:srgbClr val="811629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Per non dimenticare il clima di paura che tormentava l’Italia degli anni ‘70</a:t>
            </a:r>
            <a:r>
              <a:rPr lang="it" sz="1600" b="1" i="0" u="none" strike="noStrike" cap="none">
                <a:solidFill>
                  <a:srgbClr val="811629"/>
                </a:solidFill>
                <a:highlight>
                  <a:schemeClr val="lt1"/>
                </a:highlight>
                <a:latin typeface="Montserrat"/>
                <a:ea typeface="Montserrat"/>
                <a:cs typeface="Montserrat"/>
                <a:sym typeface="Montserrat"/>
              </a:rPr>
              <a:t>»</a:t>
            </a:r>
            <a:endParaRPr>
              <a:highlight>
                <a:schemeClr val="lt1"/>
              </a:highlight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"/>
          <p:cNvSpPr txBox="1"/>
          <p:nvPr/>
        </p:nvSpPr>
        <p:spPr>
          <a:xfrm>
            <a:off x="3566150" y="1700775"/>
            <a:ext cx="1935600" cy="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chemeClr val="dk2"/>
                </a:solidFill>
              </a:rPr>
              <a:t>PRESENTA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Presentazione su schermo (16:9)</PresentationFormat>
  <Paragraphs>8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Montserrat</vt:lpstr>
      <vt:lpstr>Simple Light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1</cp:revision>
  <dcterms:modified xsi:type="dcterms:W3CDTF">2024-04-05T09:52:53Z</dcterms:modified>
</cp:coreProperties>
</file>