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2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93660" y="172986"/>
            <a:ext cx="2556677" cy="6836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47225" y="944851"/>
            <a:ext cx="8178989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540" lvl="0" algn="ctr"/>
            <a:r>
              <a:rPr lang="it" sz="12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Il 22 marzo 2024 alle ore 10 nell’ Aula Magna dellascuola secondaria di 1 grado Cova Lanzoni dell’I.C. Matteucci di Faenza</a:t>
            </a: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 si terrà un incontro </a:t>
            </a: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nell’ambito del progetto «</a:t>
            </a:r>
            <a:r>
              <a:rPr lang="it" sz="1200" b="1" i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La Giustizia adotta la Scuola</a:t>
            </a: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» IV edizione  promosso e curato dalla Fondazione Vittorio Occorsio sul tema:</a:t>
            </a:r>
            <a:endParaRPr sz="1200" dirty="0">
              <a:solidFill>
                <a:srgbClr val="7670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668883" y="2612707"/>
            <a:ext cx="193567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INDIRIZZI DI SALUTO</a:t>
            </a:r>
            <a:endParaRPr sz="12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3411902" y="3727965"/>
            <a:ext cx="37701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DIALOGA CON GLI STUDENTI</a:t>
            </a:r>
            <a:endParaRPr sz="12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1211161" y="4085733"/>
            <a:ext cx="6721674" cy="754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Dott.ssa Morena Plazzi, magistrato di del tribunale di  Bologna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i="1" dirty="0">
              <a:solidFill>
                <a:srgbClr val="7670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659838" y="2921940"/>
            <a:ext cx="595376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i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dirigente scolastico I .C. </a:t>
            </a:r>
            <a:r>
              <a:rPr lang="it-IT" sz="1200" i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Matteucci Faenza prof.ssa Nicoletta Paterni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i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Prof.ssa Iole Carroli, referente del progetto</a:t>
            </a:r>
            <a:endParaRPr sz="1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BEBE65C-13CA-DA4F-BFD1-DEA416670DB4}"/>
              </a:ext>
            </a:extLst>
          </p:cNvPr>
          <p:cNvSpPr txBox="1"/>
          <p:nvPr/>
        </p:nvSpPr>
        <p:spPr>
          <a:xfrm>
            <a:off x="-66175" y="1945318"/>
            <a:ext cx="9276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«La strage dell’Italicus»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97</Words>
  <Application>Microsoft Office PowerPoint</Application>
  <PresentationFormat>Presentazione su schermo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Montserrat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6</cp:revision>
  <dcterms:modified xsi:type="dcterms:W3CDTF">2024-03-21T12:00:14Z</dcterms:modified>
</cp:coreProperties>
</file>